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2036" y="140"/>
      </p:cViewPr>
      <p:guideLst>
        <p:guide orient="horz" pos="13607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2260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0533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6365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910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956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7621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6427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9736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1343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8690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62488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316CA-D5AC-47B1-9C58-03C7D3B472AF}" type="datetimeFigureOut">
              <a:rPr lang="es-CO" smtClean="0"/>
              <a:t>15/09/2022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02DF6-8194-48E0-87F1-9B0CF32D965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978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803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Andrea Jimenez Jimenez</dc:creator>
  <cp:lastModifiedBy>Paula Andrea Jimenez Jimenez</cp:lastModifiedBy>
  <cp:revision>1</cp:revision>
  <dcterms:created xsi:type="dcterms:W3CDTF">2022-09-15T17:20:18Z</dcterms:created>
  <dcterms:modified xsi:type="dcterms:W3CDTF">2022-09-15T17:22:40Z</dcterms:modified>
</cp:coreProperties>
</file>